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68" r:id="rId3"/>
    <p:sldId id="282" r:id="rId4"/>
    <p:sldId id="283" r:id="rId5"/>
    <p:sldId id="284" r:id="rId6"/>
    <p:sldId id="289" r:id="rId7"/>
    <p:sldId id="285" r:id="rId8"/>
    <p:sldId id="288" r:id="rId9"/>
    <p:sldId id="286" r:id="rId10"/>
    <p:sldId id="287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A760-106E-4D2C-8224-7C6B3C914C49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6AA61-AE53-4401-AF67-A4AA642F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77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AA61-AE53-4401-AF67-A4AA642F2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8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2720-A17B-4DCA-9E9A-F4BDED66438C}" type="datetime1">
              <a:rPr lang="en-IN" smtClean="0"/>
              <a:t>09-03-2017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64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978-A93D-4E71-B69E-57D13F5ECF82}" type="datetime1">
              <a:rPr lang="en-IN" smtClean="0"/>
              <a:t>09-03-2017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0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0C50-4296-477D-83C3-58A1BCD9E61B}" type="datetime1">
              <a:rPr lang="en-IN" smtClean="0"/>
              <a:t>09-03-2017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420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5557-91CE-4D94-AA2C-7CCBA923CCF9}" type="datetime1">
              <a:rPr lang="en-IN" smtClean="0"/>
              <a:t>09-03-2017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667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FAF3-1A91-4845-A467-D364F3D9E16B}" type="datetime1">
              <a:rPr lang="en-IN" smtClean="0"/>
              <a:t>09-03-2017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89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5A55-35F7-4C48-B1E3-35552271D665}" type="datetime1">
              <a:rPr lang="en-IN" smtClean="0"/>
              <a:t>09-03-2017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815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C536-7DD4-4C67-99C5-EFA8FA6EAEB8}" type="datetime1">
              <a:rPr lang="en-IN" smtClean="0"/>
              <a:t>09-03-2017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072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366C-DDA4-4971-90DD-9AA284852BCC}" type="datetime1">
              <a:rPr lang="en-IN" smtClean="0"/>
              <a:t>09-03-2017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52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47DA-9651-4CAE-84E2-CA42CA14C059}" type="datetime1">
              <a:rPr lang="en-IN" smtClean="0"/>
              <a:t>09-03-2017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04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B251-0655-42B4-A09A-1BE02EF3BC69}" type="datetime1">
              <a:rPr lang="en-IN" smtClean="0"/>
              <a:t>09-03-2017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77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1FC0-5E1F-4F80-8BCE-F6C0E8C677C2}" type="datetime1">
              <a:rPr lang="en-IN" smtClean="0"/>
              <a:t>09-03-2017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8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1260-259E-419F-B4A5-75CE56A9B73F}" type="datetime1">
              <a:rPr lang="en-IN" smtClean="0"/>
              <a:t>09-03-2017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90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2D69B-B6F5-4517-BD5B-86FB8B35B47B}" type="datetime1">
              <a:rPr lang="en-IN" smtClean="0"/>
              <a:t>09-03-2017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27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9095-133A-4E54-A960-2B8A987A1424}" type="datetime1">
              <a:rPr lang="en-IN" smtClean="0"/>
              <a:t>09-03-2017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91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4CE9F-BF9E-4DA2-880D-215BEFF67146}" type="datetime1">
              <a:rPr lang="en-IN" smtClean="0"/>
              <a:t>09-03-2017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24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D1A2-5544-451B-B265-38B6FD8406CA}" type="datetime1">
              <a:rPr lang="en-IN" smtClean="0"/>
              <a:t>09-03-2017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5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43808FD-690D-452F-87EF-C7C6F3C4A227}" type="datetime1">
              <a:rPr lang="en-IN" smtClean="0"/>
              <a:t>09-03-2017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2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50000"/>
            </a:schemeClr>
          </a:fgClr>
          <a:bgClr>
            <a:schemeClr val="tx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BA5D916-53BC-4D04-AF5E-B52B9B83C888}" type="datetime1">
              <a:rPr lang="en-IN" smtClean="0"/>
              <a:t>09-03-2017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98712E6-79D9-48EF-A380-CFBFC6B3F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513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7588"/>
            <a:ext cx="10984139" cy="1628633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ln/>
                <a:solidFill>
                  <a:srgbClr val="00B050"/>
                </a:solidFill>
                <a:latin typeface="Tempus Sans ITC" pitchFamily="82" charset="0"/>
              </a:rPr>
              <a:t>Locomotion AND PATH PLANNING </a:t>
            </a:r>
            <a:r>
              <a:rPr lang="en-IN" sz="4400" b="1" dirty="0" smtClean="0">
                <a:ln/>
                <a:solidFill>
                  <a:srgbClr val="00B050"/>
                </a:solidFill>
                <a:latin typeface="Tempus Sans ITC" pitchFamily="82" charset="0"/>
              </a:rPr>
              <a:t>of Quadruped legged robot</a:t>
            </a:r>
            <a:endParaRPr lang="en-IN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3879" y="5087204"/>
            <a:ext cx="5202557" cy="1770796"/>
          </a:xfrm>
        </p:spPr>
        <p:txBody>
          <a:bodyPr>
            <a:normAutofit/>
          </a:bodyPr>
          <a:lstStyle/>
          <a:p>
            <a:pPr algn="r"/>
            <a:r>
              <a:rPr lang="en-I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r"/>
            <a:r>
              <a:rPr lang="en-IN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Ashish </a:t>
            </a:r>
            <a:r>
              <a:rPr lang="en-IN" sz="1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Agrawala</a:t>
            </a:r>
            <a:endParaRPr lang="en-IN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Krishna Agrawal</a:t>
            </a:r>
          </a:p>
          <a:p>
            <a:pPr algn="r"/>
            <a:r>
              <a:rPr lang="en-IN" sz="1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Shubham</a:t>
            </a:r>
            <a:r>
              <a:rPr lang="en-IN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p. </a:t>
            </a:r>
            <a:r>
              <a:rPr lang="en-IN" sz="1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gothale</a:t>
            </a:r>
            <a:endParaRPr lang="en-IN" sz="18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83" y="0"/>
            <a:ext cx="2198717" cy="2198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2105393" y="2006221"/>
            <a:ext cx="6773351" cy="392631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91" y="1505857"/>
            <a:ext cx="8753326" cy="474254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861525" y="4804231"/>
            <a:ext cx="627846" cy="1741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61525" y="4804230"/>
            <a:ext cx="0" cy="6966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07314" y="1828800"/>
            <a:ext cx="319315" cy="5515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07314" y="2380343"/>
            <a:ext cx="95421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244" y="251500"/>
            <a:ext cx="1215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32229" y="1566892"/>
                <a:ext cx="29464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= 25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60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 = 45</a:t>
                </a:r>
              </a:p>
              <a:p>
                <a:endPara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=62.84°</m:t>
                      </m:r>
                    </m:oMath>
                  </m:oMathPara>
                </a14:m>
                <a:endParaRPr lang="en-US" sz="2000" b="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6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3.26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9" y="1566892"/>
                <a:ext cx="2946400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2070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3"/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smtClean="0">
                <a:solidFill>
                  <a:srgbClr val="FF0000"/>
                </a:solidFill>
              </a:rPr>
              <a:t>10</a:t>
            </a:r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2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" t="9949" r="2040" b="7264"/>
          <a:stretch/>
        </p:blipFill>
        <p:spPr>
          <a:xfrm>
            <a:off x="0" y="35014"/>
            <a:ext cx="12192000" cy="68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2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32176"/>
            <a:ext cx="9905998" cy="864358"/>
          </a:xfrm>
        </p:spPr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206" y="1610436"/>
            <a:ext cx="10959152" cy="511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Past work and objective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Inverse Kinematics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 parameters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I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 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 2</a:t>
            </a:r>
            <a:endParaRPr lang="en-I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 3</a:t>
            </a:r>
            <a:endParaRPr lang="en-I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 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32358" y="6333622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200" smtClean="0">
                <a:solidFill>
                  <a:srgbClr val="FF0000"/>
                </a:solidFill>
              </a:rPr>
              <a:t>2</a:t>
            </a:fld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200" smtClean="0">
                <a:solidFill>
                  <a:srgbClr val="FF0000"/>
                </a:solidFill>
              </a:rPr>
              <a:t>3</a:t>
            </a:fld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432176"/>
            <a:ext cx="9905998" cy="864358"/>
          </a:xfrm>
        </p:spPr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 work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39464"/>
            <a:ext cx="1215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 various static and dynamic gait diagrams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25879" y="3139091"/>
            <a:ext cx="9905998" cy="864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34" y="4343197"/>
            <a:ext cx="1215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inverse kinematics model of the leg.</a:t>
            </a:r>
          </a:p>
        </p:txBody>
      </p:sp>
    </p:spTree>
    <p:extLst>
      <p:ext uri="{BB962C8B-B14F-4D97-AF65-F5344CB8AC3E}">
        <p14:creationId xmlns:p14="http://schemas.microsoft.com/office/powerpoint/2010/main" val="36589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200" smtClean="0">
                <a:solidFill>
                  <a:srgbClr val="FF0000"/>
                </a:solidFill>
              </a:rPr>
              <a:t>4</a:t>
            </a:fld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432176"/>
            <a:ext cx="9905998" cy="864358"/>
          </a:xfrm>
        </p:spPr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44" y="1296534"/>
            <a:ext cx="1215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 Parameters: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8399" t="28918" r="23338" b="14336"/>
          <a:stretch/>
        </p:blipFill>
        <p:spPr>
          <a:xfrm>
            <a:off x="6545944" y="1296534"/>
            <a:ext cx="5246918" cy="437498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1200" y="2051792"/>
            <a:ext cx="5352415" cy="166306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51199" y="4110050"/>
            <a:ext cx="5352415" cy="120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89" y="930274"/>
            <a:ext cx="9050111" cy="568009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4244" y="251500"/>
            <a:ext cx="1215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Program: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r>
              <a:rPr lang="en-IN" sz="1200" dirty="0" smtClean="0">
                <a:solidFill>
                  <a:srgbClr val="FF0000"/>
                </a:solidFill>
              </a:rPr>
              <a:t>5</a:t>
            </a:r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4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832" y="6492875"/>
            <a:ext cx="551167" cy="365125"/>
          </a:xfrm>
        </p:spPr>
        <p:txBody>
          <a:bodyPr/>
          <a:lstStyle/>
          <a:p>
            <a:fld id="{498712E6-79D9-48EF-A380-CFBFC6B3F888}" type="slidenum">
              <a:rPr lang="en-IN" sz="1200" smtClean="0">
                <a:solidFill>
                  <a:srgbClr val="FF0000"/>
                </a:solidFill>
              </a:rPr>
              <a:t>6</a:t>
            </a:fld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799"/>
            <a:ext cx="5374620" cy="4586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70" y="1320799"/>
            <a:ext cx="7141029" cy="460438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5298" y="166156"/>
            <a:ext cx="9905998" cy="864358"/>
          </a:xfrm>
        </p:spPr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3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558" y="1639464"/>
            <a:ext cx="7853238" cy="440077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950855" y="2411670"/>
            <a:ext cx="914400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950855" y="1771567"/>
            <a:ext cx="740230" cy="6255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981371" y="4545270"/>
            <a:ext cx="691292" cy="3918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952337" y="4516242"/>
            <a:ext cx="43548" cy="10305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4244" y="251500"/>
            <a:ext cx="1215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61258" y="1595922"/>
                <a:ext cx="294640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= 15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20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 = 10</a:t>
                </a:r>
              </a:p>
              <a:p>
                <a:endPara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35.47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000" b="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50.74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8" y="1595922"/>
                <a:ext cx="2946400" cy="3170099"/>
              </a:xfrm>
              <a:prstGeom prst="rect">
                <a:avLst/>
              </a:prstGeom>
              <a:blipFill rotWithShape="0">
                <a:blip r:embed="rId3"/>
                <a:stretch>
                  <a:fillRect l="-2277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r>
              <a:rPr lang="en-IN" sz="1200" dirty="0" smtClean="0">
                <a:solidFill>
                  <a:srgbClr val="FF0000"/>
                </a:solidFill>
              </a:rPr>
              <a:t>7</a:t>
            </a:r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63" y="1451429"/>
            <a:ext cx="8311080" cy="4502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44" y="251500"/>
            <a:ext cx="1215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 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32229" y="1566892"/>
                <a:ext cx="294640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= 15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</a:t>
                </a:r>
                <a:r>
                  <a:rPr lang="en-I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 = 13</a:t>
                </a:r>
              </a:p>
              <a:p>
                <a:endPara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6.74°</m:t>
                      </m:r>
                    </m:oMath>
                  </m:oMathPara>
                </a14:m>
                <a:endParaRPr lang="en-US" sz="2000" b="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62.86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9" y="1566892"/>
                <a:ext cx="2946400" cy="3170099"/>
              </a:xfrm>
              <a:prstGeom prst="rect">
                <a:avLst/>
              </a:prstGeom>
              <a:blipFill rotWithShape="0">
                <a:blip r:embed="rId3"/>
                <a:stretch>
                  <a:fillRect l="-2070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5805714" y="1698171"/>
            <a:ext cx="812800" cy="4644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805714" y="2162629"/>
            <a:ext cx="113211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46288" y="4448629"/>
            <a:ext cx="831769" cy="457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846288" y="4448629"/>
            <a:ext cx="18969" cy="7474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r>
              <a:rPr lang="en-IN" sz="1200" dirty="0" smtClean="0">
                <a:solidFill>
                  <a:srgbClr val="FF0000"/>
                </a:solidFill>
              </a:rPr>
              <a:t>8</a:t>
            </a:r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9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712E6-79D9-48EF-A380-CFBFC6B3F888}" type="slidenum">
              <a:rPr lang="en-IN" smtClean="0"/>
              <a:t>9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4244" y="251500"/>
            <a:ext cx="1215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 3: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32229" y="1566892"/>
                <a:ext cx="294640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= 10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20</a:t>
                </a: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 = 30</a:t>
                </a:r>
              </a:p>
              <a:p>
                <a:endPara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58.44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000" b="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79.46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9" y="1566892"/>
                <a:ext cx="2946400" cy="3170099"/>
              </a:xfrm>
              <a:prstGeom prst="rect">
                <a:avLst/>
              </a:prstGeom>
              <a:blipFill rotWithShape="0">
                <a:blip r:embed="rId2"/>
                <a:stretch>
                  <a:fillRect l="-2070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77" y="1453049"/>
            <a:ext cx="8850795" cy="47953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415315" y="4484915"/>
            <a:ext cx="814259" cy="10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15315" y="4484915"/>
            <a:ext cx="15243" cy="6388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326743" y="2336800"/>
            <a:ext cx="1219200" cy="236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326743" y="1683657"/>
            <a:ext cx="398779" cy="676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3"/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smtClean="0">
                <a:solidFill>
                  <a:srgbClr val="FF0000"/>
                </a:solidFill>
              </a:rPr>
              <a:t>9</a:t>
            </a:r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564</TotalTime>
  <Words>150</Words>
  <Application>Microsoft Office PowerPoint</Application>
  <PresentationFormat>Widescreen</PresentationFormat>
  <Paragraphs>72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Century Gothic</vt:lpstr>
      <vt:lpstr>Tempus Sans ITC</vt:lpstr>
      <vt:lpstr>Times New Roman</vt:lpstr>
      <vt:lpstr>Mesh</vt:lpstr>
      <vt:lpstr>Locomotion AND PATH PLANNING of Quadruped legged robot</vt:lpstr>
      <vt:lpstr>Contents</vt:lpstr>
      <vt:lpstr>Past work</vt:lpstr>
      <vt:lpstr>Inverse kinematics</vt:lpstr>
      <vt:lpstr>PowerPoint Presentation</vt:lpstr>
      <vt:lpstr>Block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dell</cp:lastModifiedBy>
  <cp:revision>80</cp:revision>
  <dcterms:created xsi:type="dcterms:W3CDTF">2016-10-04T08:52:04Z</dcterms:created>
  <dcterms:modified xsi:type="dcterms:W3CDTF">2017-03-09T08:20:26Z</dcterms:modified>
</cp:coreProperties>
</file>